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authors.xml" ContentType="application/vnd.ms-powerpoint.authors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charts/colors1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54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3845DEC-EC05-6303-6120-9877B3F93C56}" name="Aaron Jenkins" initials="AJ" userId="S::ajenkins@berrydunn.com::ba2f694e-2ae9-46fc-a61e-16c84f54ffa2" providerId="AD"/>
  <p188:author id="{155897FF-430B-3E62-32A7-95687E47D545}" name="Erin Martin" initials="EM" userId="S::Erin.Martin@berrydunn.com::70ec41ba-1c15-4087-9b17-37303fd113e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Defects by Area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P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Graph!$B$1</c:f>
              <c:strCache>
                <c:ptCount val="1"/>
                <c:pt idx="0">
                  <c:v>Count of Labels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100-4D40-B44C-DCCEF8E1602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D100-4D40-B44C-DCCEF8E1602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D100-4D40-B44C-DCCEF8E16023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D100-4D40-B44C-DCCEF8E16023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D100-4D40-B44C-DCCEF8E16023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D100-4D40-B44C-DCCEF8E16023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D100-4D40-B44C-DCCEF8E16023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D100-4D40-B44C-DCCEF8E16023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D100-4D40-B44C-DCCEF8E160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PR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Graph!$A$2:$A$10</c:f>
              <c:strCache>
                <c:ptCount val="9"/>
                <c:pt idx="0">
                  <c:v>Recert</c:v>
                </c:pt>
                <c:pt idx="1">
                  <c:v>DelayedProcessingPending</c:v>
                </c:pt>
                <c:pt idx="2">
                  <c:v>Notices</c:v>
                </c:pt>
                <c:pt idx="3">
                  <c:v>UHSE</c:v>
                </c:pt>
                <c:pt idx="4">
                  <c:v>MMIS</c:v>
                </c:pt>
                <c:pt idx="5">
                  <c:v>Reports</c:v>
                </c:pt>
                <c:pt idx="6">
                  <c:v>ExParte</c:v>
                </c:pt>
                <c:pt idx="7">
                  <c:v>Extension</c:v>
                </c:pt>
                <c:pt idx="8">
                  <c:v>DoD</c:v>
                </c:pt>
              </c:strCache>
            </c:strRef>
          </c:cat>
          <c:val>
            <c:numRef>
              <c:f>Graph!$B$2:$B$10</c:f>
              <c:numCache>
                <c:formatCode>General</c:formatCode>
                <c:ptCount val="9"/>
                <c:pt idx="0">
                  <c:v>21</c:v>
                </c:pt>
                <c:pt idx="1">
                  <c:v>38</c:v>
                </c:pt>
                <c:pt idx="2">
                  <c:v>13</c:v>
                </c:pt>
                <c:pt idx="3">
                  <c:v>20</c:v>
                </c:pt>
                <c:pt idx="4">
                  <c:v>32</c:v>
                </c:pt>
                <c:pt idx="5">
                  <c:v>11</c:v>
                </c:pt>
                <c:pt idx="6">
                  <c:v>8</c:v>
                </c:pt>
                <c:pt idx="7">
                  <c:v>15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100-4D40-B44C-DCCEF8E1602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P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286FD94-56D6-4E39-8F54-82356611D08B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EB26F83-B0BB-4E4B-9A2D-9795F0184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5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basi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98296-35CC-4682-5F47-7D53F60E75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4000" y="1114050"/>
            <a:ext cx="9143999" cy="23959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0816FA5-3DAB-F57E-431E-478D1889D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Text Placeholder 17">
            <a:extLst>
              <a:ext uri="{FF2B5EF4-FFF2-40B4-BE49-F238E27FC236}">
                <a16:creationId xmlns:a16="http://schemas.microsoft.com/office/drawing/2014/main" id="{978A2674-C018-0768-637D-10A81AD4C0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5349875"/>
            <a:ext cx="5093209" cy="6953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Date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BF615C2-51E4-DDA7-384C-F5557A16D2E7}"/>
              </a:ext>
            </a:extLst>
          </p:cNvPr>
          <p:cNvCxnSpPr>
            <a:cxnSpLocks/>
          </p:cNvCxnSpPr>
          <p:nvPr userDrawn="1"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526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Emphasis text - Col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AA6738-2FAF-741F-1063-91F17D08AEA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50000">
                <a:schemeClr val="accent3">
                  <a:lumMod val="75000"/>
                </a:schemeClr>
              </a:gs>
              <a:gs pos="100000">
                <a:schemeClr val="accent1"/>
              </a:gs>
              <a:gs pos="0">
                <a:schemeClr val="accent4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8700" y="585216"/>
            <a:ext cx="8386211" cy="2276856"/>
          </a:xfrm>
        </p:spPr>
        <p:txBody>
          <a:bodyPr anchor="b">
            <a:normAutofit/>
          </a:bodyPr>
          <a:lstStyle>
            <a:lvl1pPr algn="l">
              <a:defRPr sz="5400" b="1" cap="none" spc="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259741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8701" y="3127248"/>
            <a:ext cx="8386209" cy="262644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FFA495-07D9-B43E-2894-846F9EA2F79D}"/>
              </a:ext>
            </a:extLst>
          </p:cNvPr>
          <p:cNvSpPr/>
          <p:nvPr userDrawn="1"/>
        </p:nvSpPr>
        <p:spPr>
          <a:xfrm>
            <a:off x="836253" y="6356350"/>
            <a:ext cx="369876" cy="5049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044B-DC46-16B7-87AD-8363CC1002C5}"/>
              </a:ext>
            </a:extLst>
          </p:cNvPr>
          <p:cNvSpPr txBox="1">
            <a:spLocks/>
          </p:cNvSpPr>
          <p:nvPr userDrawn="1"/>
        </p:nvSpPr>
        <p:spPr>
          <a:xfrm>
            <a:off x="747538" y="6356350"/>
            <a:ext cx="547305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8DA9DAA-006C-4F4B-980E-E3DF019B24E2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008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B98DEA-29FD-F69F-A8B9-00ED2226D80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50000">
                <a:schemeClr val="accent3">
                  <a:lumMod val="75000"/>
                </a:schemeClr>
              </a:gs>
              <a:gs pos="100000">
                <a:schemeClr val="accent1"/>
              </a:gs>
              <a:gs pos="0">
                <a:schemeClr val="accent4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463040"/>
            <a:ext cx="9144000" cy="2340864"/>
          </a:xfrm>
        </p:spPr>
        <p:txBody>
          <a:bodyPr anchor="b">
            <a:normAutofit/>
          </a:bodyPr>
          <a:lstStyle>
            <a:lvl1pPr algn="ctr">
              <a:defRPr sz="5400" b="1" i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7048" y="3858768"/>
            <a:ext cx="9144000" cy="132588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250346-97A2-DB1F-6DAC-273C65AE2686}"/>
              </a:ext>
            </a:extLst>
          </p:cNvPr>
          <p:cNvSpPr/>
          <p:nvPr userDrawn="1"/>
        </p:nvSpPr>
        <p:spPr>
          <a:xfrm>
            <a:off x="836253" y="6356350"/>
            <a:ext cx="369876" cy="5049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9567497-10DB-A169-DF23-9D2A374536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5588" y="5224819"/>
            <a:ext cx="9140825" cy="69532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add duration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D9A3DD5-1A5C-6EE8-85DA-F8910424F8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0547" y="5753692"/>
            <a:ext cx="1865112" cy="1110667"/>
          </a:xfrm>
          <a:prstGeom prst="rect">
            <a:avLst/>
          </a:prstGeom>
        </p:spPr>
      </p:pic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2FAF444B-35C2-6A3B-2A3F-AB0EF5644FF4}"/>
              </a:ext>
            </a:extLst>
          </p:cNvPr>
          <p:cNvSpPr txBox="1">
            <a:spLocks/>
          </p:cNvSpPr>
          <p:nvPr userDrawn="1"/>
        </p:nvSpPr>
        <p:spPr>
          <a:xfrm>
            <a:off x="747538" y="6356350"/>
            <a:ext cx="547305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8DA9DAA-006C-4F4B-980E-E3DF019B24E2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3557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-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B98DEA-29FD-F69F-A8B9-00ED2226D80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410647"/>
            <a:ext cx="9144000" cy="1608422"/>
          </a:xfrm>
        </p:spPr>
        <p:txBody>
          <a:bodyPr anchor="b">
            <a:normAutofit/>
          </a:bodyPr>
          <a:lstStyle>
            <a:lvl1pPr algn="ctr">
              <a:defRPr sz="5400" b="1" i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7048" y="5053235"/>
            <a:ext cx="9144000" cy="873549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250346-97A2-DB1F-6DAC-273C65AE2686}"/>
              </a:ext>
            </a:extLst>
          </p:cNvPr>
          <p:cNvSpPr/>
          <p:nvPr userDrawn="1"/>
        </p:nvSpPr>
        <p:spPr>
          <a:xfrm>
            <a:off x="836253" y="6356350"/>
            <a:ext cx="369876" cy="5049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9567497-10DB-A169-DF23-9D2A374536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15924" y="6242061"/>
            <a:ext cx="7160152" cy="39221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add duration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D9A3DD5-1A5C-6EE8-85DA-F8910424F8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0547" y="5753692"/>
            <a:ext cx="1865112" cy="1110667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100460A-0AE8-8573-4254-0EC311E95C5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3122613"/>
          </a:xfrm>
          <a:pattFill prst="pct25">
            <a:fgClr>
              <a:schemeClr val="accent4"/>
            </a:fgClr>
            <a:bgClr>
              <a:schemeClr val="bg1"/>
            </a:bgClr>
          </a:pattFill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7242B734-F8A7-E012-BB55-5BCDF6836763}"/>
              </a:ext>
            </a:extLst>
          </p:cNvPr>
          <p:cNvSpPr txBox="1">
            <a:spLocks/>
          </p:cNvSpPr>
          <p:nvPr userDrawn="1"/>
        </p:nvSpPr>
        <p:spPr>
          <a:xfrm>
            <a:off x="747538" y="6356350"/>
            <a:ext cx="547305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8DA9DAA-006C-4F4B-980E-E3DF019B24E2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4777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410647"/>
            <a:ext cx="9144000" cy="1608422"/>
          </a:xfrm>
        </p:spPr>
        <p:txBody>
          <a:bodyPr anchor="b">
            <a:normAutofit/>
          </a:bodyPr>
          <a:lstStyle>
            <a:lvl1pPr algn="ctr">
              <a:defRPr sz="5400" b="1" i="0" cap="none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7048" y="5053235"/>
            <a:ext cx="9144000" cy="873549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9567497-10DB-A169-DF23-9D2A374536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15924" y="6242061"/>
            <a:ext cx="7160152" cy="39221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add duration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100460A-0AE8-8573-4254-0EC311E95C5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3122613"/>
          </a:xfrm>
          <a:pattFill prst="pct25">
            <a:fgClr>
              <a:schemeClr val="accent4"/>
            </a:fgClr>
            <a:bgClr>
              <a:schemeClr val="bg1"/>
            </a:bgClr>
          </a:pattFill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40635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4672" y="1335024"/>
            <a:ext cx="6190488" cy="1179576"/>
          </a:xfrm>
        </p:spPr>
        <p:txBody>
          <a:bodyPr lIns="91440" tIns="45720" rIns="91440" bIns="45720"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2825496"/>
            <a:ext cx="6190488" cy="3346704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 sz="2000"/>
            </a:lvl1pPr>
            <a:lvl2pPr marL="228600">
              <a:defRPr sz="1800"/>
            </a:lvl2pPr>
            <a:lvl3pPr marL="457200">
              <a:defRPr sz="1600"/>
            </a:lvl3pPr>
            <a:lvl4pPr marL="68580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8B3D0E-ED3F-46FA-AE79-5FEFDE9168E3}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522108" cy="0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4">
            <a:extLst>
              <a:ext uri="{FF2B5EF4-FFF2-40B4-BE49-F238E27FC236}">
                <a16:creationId xmlns:a16="http://schemas.microsoft.com/office/drawing/2014/main" id="{F9C03971-371B-234F-D1A3-7841A983A68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412919" y="1335024"/>
            <a:ext cx="4312680" cy="431268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  <a:pattFill prst="pct20">
            <a:fgClr>
              <a:schemeClr val="accent4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2000" b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39914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+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4672" y="1335024"/>
            <a:ext cx="6190488" cy="1179576"/>
          </a:xfrm>
        </p:spPr>
        <p:txBody>
          <a:bodyPr lIns="91440" tIns="45720" rIns="91440" bIns="45720"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2825496"/>
            <a:ext cx="6190488" cy="3346704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 sz="2000"/>
            </a:lvl1pPr>
            <a:lvl2pPr marL="228600">
              <a:defRPr sz="1800"/>
            </a:lvl2pPr>
            <a:lvl3pPr marL="457200">
              <a:defRPr sz="1600"/>
            </a:lvl3pPr>
            <a:lvl4pPr marL="68580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8B3D0E-ED3F-46FA-AE79-5FEFDE9168E3}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522108" cy="0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edia Placeholder 5">
            <a:extLst>
              <a:ext uri="{FF2B5EF4-FFF2-40B4-BE49-F238E27FC236}">
                <a16:creationId xmlns:a16="http://schemas.microsoft.com/office/drawing/2014/main" id="{26FA3524-DD7A-737B-F512-E8C6909BC045}"/>
              </a:ext>
            </a:extLst>
          </p:cNvPr>
          <p:cNvSpPr>
            <a:spLocks noGrp="1"/>
          </p:cNvSpPr>
          <p:nvPr>
            <p:ph type="media" sz="quarter" idx="15" hasCustomPrompt="1"/>
          </p:nvPr>
        </p:nvSpPr>
        <p:spPr>
          <a:xfrm>
            <a:off x="7183946" y="1685465"/>
            <a:ext cx="4157662" cy="2489200"/>
          </a:xfrm>
          <a:pattFill prst="ltVert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link media</a:t>
            </a:r>
          </a:p>
        </p:txBody>
      </p:sp>
    </p:spTree>
    <p:extLst>
      <p:ext uri="{BB962C8B-B14F-4D97-AF65-F5344CB8AC3E}">
        <p14:creationId xmlns:p14="http://schemas.microsoft.com/office/powerpoint/2010/main" val="1217807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Content + Hor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2432050"/>
            <a:ext cx="9100058" cy="3740150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 sz="2000"/>
            </a:lvl1pPr>
            <a:lvl2pPr marL="228600">
              <a:defRPr sz="1800"/>
            </a:lvl2pPr>
            <a:lvl3pPr marL="457200">
              <a:defRPr sz="1600"/>
            </a:lvl3pPr>
            <a:lvl4pPr marL="68580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8B3D0E-ED3F-46FA-AE79-5FEFDE9168E3}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522108" cy="0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29286D19-43BE-C133-4ECC-0DC31B47EC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74725"/>
            <a:ext cx="10515600" cy="705439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EB49BE8-2490-746D-B1C7-3E6E67D940FC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838205" y="1680164"/>
            <a:ext cx="10515595" cy="42144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5227594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bedded Media / Image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EEEF346-1A43-45F5-0637-5AAD088654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91595" y="356813"/>
            <a:ext cx="10001109" cy="58464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add media / video / content, etc.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C6341EB-88A7-A26F-D0B0-623864448A62}"/>
              </a:ext>
            </a:extLst>
          </p:cNvPr>
          <p:cNvCxnSpPr>
            <a:cxnSpLocks/>
          </p:cNvCxnSpPr>
          <p:nvPr userDrawn="1"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133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5994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97FA8C99-B90E-734B-C033-623C81E218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705439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DDB3D3F-D009-BA5A-D6D9-E053C82B2E16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838205" y="1070564"/>
            <a:ext cx="10515595" cy="42144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80683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98448" y="594360"/>
            <a:ext cx="6272784" cy="2843784"/>
          </a:xfrm>
        </p:spPr>
        <p:txBody>
          <a:bodyPr anchor="b">
            <a:normAutofit/>
          </a:bodyPr>
          <a:lstStyle>
            <a:lvl1pPr algn="l">
              <a:defRPr sz="4800" b="1" i="0" cap="none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77106" y="3778942"/>
            <a:ext cx="5093208" cy="1197864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subtitle / Presenter name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</a:extLst>
          </p:cNvPr>
          <p:cNvCxnSpPr>
            <a:cxnSpLocks/>
          </p:cNvCxnSpPr>
          <p:nvPr userDrawn="1"/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D13A0D4A-A82F-B2F7-603F-C3D1687A9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04963" y="4064833"/>
            <a:ext cx="1935629" cy="2796984"/>
          </a:xfrm>
          <a:prstGeom prst="rect">
            <a:avLst/>
          </a:prstGeom>
        </p:spPr>
      </p:pic>
      <p:sp>
        <p:nvSpPr>
          <p:cNvPr id="5" name="Picture Placeholder 14">
            <a:extLst>
              <a:ext uri="{FF2B5EF4-FFF2-40B4-BE49-F238E27FC236}">
                <a16:creationId xmlns:a16="http://schemas.microsoft.com/office/drawing/2014/main" id="{511B5AB6-829C-B044-EA5F-CCB8E25C52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62138" y="594360"/>
            <a:ext cx="4529862" cy="2843784"/>
          </a:xfrm>
          <a:prstGeom prst="rect">
            <a:avLst/>
          </a:prstGeom>
          <a:pattFill prst="pct20">
            <a:fgClr>
              <a:schemeClr val="accent4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2000" b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CEAC6615-660C-2885-8C4A-0C05DEC133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77105" y="5224819"/>
            <a:ext cx="5093209" cy="6953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234691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4752" y="1825625"/>
            <a:ext cx="4553712" cy="410128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4848" y="1825625"/>
            <a:ext cx="4553712" cy="410128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2853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4752" y="1825625"/>
            <a:ext cx="4553712" cy="410128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4848" y="1825625"/>
            <a:ext cx="4553712" cy="410128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964EC6CF-878C-D293-ADB5-38E66F38D0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705439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3A0CD8F-F85B-09C6-ADAE-9F5115BFC0ED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838205" y="1070564"/>
            <a:ext cx="10515595" cy="42144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415423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come / Stat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131D23-8864-A392-E7F9-38D70D2BE886}"/>
              </a:ext>
            </a:extLst>
          </p:cNvPr>
          <p:cNvSpPr/>
          <p:nvPr userDrawn="1"/>
        </p:nvSpPr>
        <p:spPr>
          <a:xfrm>
            <a:off x="8463206" y="0"/>
            <a:ext cx="372879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6"/>
            <a:ext cx="7249648" cy="9764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Outcome / status slide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81379" y="1608544"/>
            <a:ext cx="6908056" cy="463207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743532" y="517653"/>
            <a:ext cx="2943434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Status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743532" y="1608544"/>
            <a:ext cx="2943434" cy="3697646"/>
          </a:xfrm>
        </p:spPr>
        <p:txBody>
          <a:bodyPr>
            <a:normAutofit/>
          </a:bodyPr>
          <a:lstStyle>
            <a:lvl1pPr>
              <a:buClr>
                <a:schemeClr val="accent4"/>
              </a:buClr>
              <a:defRPr sz="16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4B46EFB5-EA5D-7415-14AC-073B3F87AC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0547" y="5753692"/>
            <a:ext cx="1865112" cy="111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859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6"/>
            <a:ext cx="10515600" cy="12083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45537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4553712" cy="344186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84848" y="1681163"/>
            <a:ext cx="45537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84848" y="2505075"/>
            <a:ext cx="4553712" cy="344186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6540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- 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45537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4553712" cy="344186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84848" y="1681163"/>
            <a:ext cx="45537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84848" y="2505075"/>
            <a:ext cx="4553712" cy="344186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B2EF4D42-C4BA-A4E0-A233-8506C4CF74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705439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BA0A435-25F9-B6F4-E3E3-94DAA618C3DE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838205" y="1070564"/>
            <a:ext cx="10515595" cy="42144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7782723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6"/>
            <a:ext cx="10515600" cy="12083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28346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2834640" cy="346188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83480" y="1681163"/>
            <a:ext cx="28346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83480" y="2505075"/>
            <a:ext cx="2834640" cy="346188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D693B15-7265-4478-9579-62FCD5222D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31352" y="1681163"/>
            <a:ext cx="28346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48F9E92F-BB16-4896-A47F-6497C3D705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531352" y="2505075"/>
            <a:ext cx="2834640" cy="346188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878826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316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705439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Slide 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ubtitle 2">
            <a:extLst>
              <a:ext uri="{FF2B5EF4-FFF2-40B4-BE49-F238E27FC236}">
                <a16:creationId xmlns:a16="http://schemas.microsoft.com/office/drawing/2014/main" id="{73F50558-6D7F-659C-50BB-3D1690BC8DE7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838205" y="1070564"/>
            <a:ext cx="10515595" cy="42144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962073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0134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text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00CBA03-48A8-7E66-445D-3419FE220103}"/>
              </a:ext>
            </a:extLst>
          </p:cNvPr>
          <p:cNvSpPr/>
          <p:nvPr userDrawn="1"/>
        </p:nvSpPr>
        <p:spPr>
          <a:xfrm>
            <a:off x="0" y="0"/>
            <a:ext cx="12192000" cy="6865951"/>
          </a:xfrm>
          <a:prstGeom prst="rect">
            <a:avLst/>
          </a:prstGeom>
          <a:gradFill>
            <a:gsLst>
              <a:gs pos="50000">
                <a:schemeClr val="accent3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  <a:gs pos="0">
                <a:schemeClr val="accent4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98448" y="594360"/>
            <a:ext cx="6272784" cy="2843784"/>
          </a:xfrm>
        </p:spPr>
        <p:txBody>
          <a:bodyPr anchor="b">
            <a:normAutofit/>
          </a:bodyPr>
          <a:lstStyle>
            <a:lvl1pPr algn="l">
              <a:defRPr sz="4800" b="1" i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7106" y="3778942"/>
            <a:ext cx="5093208" cy="1197864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</a:extLst>
          </p:cNvPr>
          <p:cNvCxnSpPr>
            <a:cxnSpLocks/>
          </p:cNvCxnSpPr>
          <p:nvPr userDrawn="1"/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0A76003B-9FEC-7A27-DD8D-F19D914AD98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62138" y="594360"/>
            <a:ext cx="4529862" cy="2843784"/>
          </a:xfrm>
          <a:prstGeom prst="rect">
            <a:avLst/>
          </a:prstGeom>
          <a:pattFill prst="pct20">
            <a:fgClr>
              <a:schemeClr val="accent4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2000" b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D517322F-3A86-590B-8246-47613D8C20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77105" y="5224819"/>
            <a:ext cx="5093209" cy="6953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4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4345F01-D4B7-9C54-8A87-8128EEB5F9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05336" y="4064833"/>
            <a:ext cx="1934883" cy="279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976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65125"/>
            <a:ext cx="10771632" cy="1325563"/>
          </a:xfrm>
        </p:spPr>
        <p:txBody>
          <a:bodyPr>
            <a:normAutofit/>
          </a:bodyPr>
          <a:lstStyle>
            <a:lvl1pPr>
              <a:defRPr sz="48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825625"/>
            <a:ext cx="10771632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6A0161-E8C9-808D-CA4D-79F311A04F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0547" y="5753692"/>
            <a:ext cx="1865112" cy="111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426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860610"/>
            <a:ext cx="6172200" cy="4873625"/>
          </a:xfrm>
          <a:pattFill prst="pct25">
            <a:fgClr>
              <a:schemeClr val="accent4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accent4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text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6999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und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text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14">
            <a:extLst>
              <a:ext uri="{FF2B5EF4-FFF2-40B4-BE49-F238E27FC236}">
                <a16:creationId xmlns:a16="http://schemas.microsoft.com/office/drawing/2014/main" id="{EAD7B53A-B428-FC08-DBE3-D9778FCF21B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235039" y="327248"/>
            <a:ext cx="5629599" cy="5629609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  <a:pattFill prst="pct20">
            <a:fgClr>
              <a:schemeClr val="accent4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2000" b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56750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or 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48F192-4A63-0AC3-CD8A-6C5C440B470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50000">
                <a:schemeClr val="accent3">
                  <a:lumMod val="75000"/>
                </a:schemeClr>
              </a:gs>
              <a:gs pos="100000">
                <a:schemeClr val="accent1"/>
              </a:gs>
              <a:gs pos="0">
                <a:schemeClr val="accent4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5906891" y="0"/>
            <a:ext cx="628469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1656" y="841248"/>
            <a:ext cx="4434840" cy="3236976"/>
          </a:xfrm>
        </p:spPr>
        <p:txBody>
          <a:bodyPr anchor="b"/>
          <a:lstStyle>
            <a:lvl1pPr algn="l">
              <a:lnSpc>
                <a:spcPct val="110000"/>
              </a:lnSpc>
              <a:spcBef>
                <a:spcPts val="1000"/>
              </a:spcBef>
              <a:defRPr sz="3600" b="0" i="0" cap="none" baseline="0"/>
            </a:lvl1pPr>
          </a:lstStyle>
          <a:p>
            <a:r>
              <a:rPr lang="en-US"/>
              <a:t>Click to add callout or testimonial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91655" y="4498848"/>
            <a:ext cx="4434835" cy="510474"/>
          </a:xfrm>
        </p:spPr>
        <p:txBody>
          <a:bodyPr/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source or subtext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01752"/>
            <a:ext cx="5221224" cy="5918073"/>
          </a:xfrm>
          <a:pattFill prst="pct20">
            <a:fgClr>
              <a:schemeClr val="accent4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buNone/>
              <a:defRPr sz="2000" b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1" name="Picture 10" descr="A colorful logo on a black background&#10;&#10;Description automatically generated">
            <a:extLst>
              <a:ext uri="{FF2B5EF4-FFF2-40B4-BE49-F238E27FC236}">
                <a16:creationId xmlns:a16="http://schemas.microsoft.com/office/drawing/2014/main" id="{E38EF2F7-CFC5-664C-055C-F025663B27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547" y="5753378"/>
            <a:ext cx="1865112" cy="111129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4D44B13-902C-0F7B-F973-C0CB254C62B4}"/>
              </a:ext>
            </a:extLst>
          </p:cNvPr>
          <p:cNvSpPr/>
          <p:nvPr userDrawn="1"/>
        </p:nvSpPr>
        <p:spPr>
          <a:xfrm>
            <a:off x="836253" y="6356350"/>
            <a:ext cx="369876" cy="5049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3008E37E-FE58-5674-5851-AAA2E5020398}"/>
              </a:ext>
            </a:extLst>
          </p:cNvPr>
          <p:cNvSpPr txBox="1">
            <a:spLocks/>
          </p:cNvSpPr>
          <p:nvPr userDrawn="1"/>
        </p:nvSpPr>
        <p:spPr>
          <a:xfrm>
            <a:off x="747538" y="6356350"/>
            <a:ext cx="547305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8DA9DAA-006C-4F4B-980E-E3DF019B24E2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86887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9BA06E5-D67D-B833-8B10-56DEC2677CF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50000">
                <a:schemeClr val="accent3">
                  <a:lumMod val="75000"/>
                </a:schemeClr>
              </a:gs>
              <a:gs pos="100000">
                <a:schemeClr val="accent1"/>
              </a:gs>
              <a:gs pos="0">
                <a:schemeClr val="accent4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D80D30-30AE-86D4-742F-6FC1CDBF2C5A}"/>
              </a:ext>
            </a:extLst>
          </p:cNvPr>
          <p:cNvSpPr/>
          <p:nvPr userDrawn="1"/>
        </p:nvSpPr>
        <p:spPr>
          <a:xfrm>
            <a:off x="5906891" y="0"/>
            <a:ext cx="628469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1656" y="804672"/>
            <a:ext cx="4434840" cy="886968"/>
          </a:xfrm>
        </p:spPr>
        <p:txBody>
          <a:bodyPr anchor="b">
            <a:normAutofit/>
          </a:bodyPr>
          <a:lstStyle>
            <a:lvl1pPr algn="l">
              <a:defRPr sz="4400" b="1" i="0" cap="none" baseline="0"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4" y="1801368"/>
            <a:ext cx="4434840" cy="4058801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108960"/>
            <a:ext cx="5221224" cy="3110865"/>
          </a:xfrm>
          <a:pattFill prst="pct25">
            <a:fgClr>
              <a:schemeClr val="accent4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buNone/>
              <a:defRPr sz="2000" b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F146D6C1-343E-4F97-A565-55BBB15F4C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3464" y="301752"/>
            <a:ext cx="2459736" cy="2505456"/>
          </a:xfrm>
          <a:pattFill prst="pct25">
            <a:fgClr>
              <a:schemeClr val="accent4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buNone/>
              <a:defRPr sz="2000" b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12">
            <a:extLst>
              <a:ext uri="{FF2B5EF4-FFF2-40B4-BE49-F238E27FC236}">
                <a16:creationId xmlns:a16="http://schemas.microsoft.com/office/drawing/2014/main" id="{BA123E2D-4554-47D5-B0EC-0C47EDB4162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4952" y="301752"/>
            <a:ext cx="2459736" cy="2505456"/>
          </a:xfrm>
          <a:pattFill prst="pct25">
            <a:fgClr>
              <a:schemeClr val="accent4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buNone/>
              <a:defRPr sz="2000" b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4" name="Picture 13" descr="A colorful logo on a black background&#10;&#10;Description automatically generated">
            <a:extLst>
              <a:ext uri="{FF2B5EF4-FFF2-40B4-BE49-F238E27FC236}">
                <a16:creationId xmlns:a16="http://schemas.microsoft.com/office/drawing/2014/main" id="{A48BE379-DA0B-16BA-8169-4097846B70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547" y="5753378"/>
            <a:ext cx="1865112" cy="111129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E57B1A8-BCE8-15ED-B1C6-6EA65E978215}"/>
              </a:ext>
            </a:extLst>
          </p:cNvPr>
          <p:cNvSpPr/>
          <p:nvPr userDrawn="1"/>
        </p:nvSpPr>
        <p:spPr>
          <a:xfrm>
            <a:off x="836253" y="6356350"/>
            <a:ext cx="369876" cy="5049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0F837582-519A-BA22-BF04-95CD15D4C4F7}"/>
              </a:ext>
            </a:extLst>
          </p:cNvPr>
          <p:cNvSpPr txBox="1">
            <a:spLocks/>
          </p:cNvSpPr>
          <p:nvPr userDrawn="1"/>
        </p:nvSpPr>
        <p:spPr>
          <a:xfrm>
            <a:off x="747538" y="6356350"/>
            <a:ext cx="547305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8DA9DAA-006C-4F4B-980E-E3DF019B24E2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83486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A96607E-51B3-555A-7BB2-5DCE0D5ED6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50000">
                <a:schemeClr val="accent3">
                  <a:lumMod val="75000"/>
                </a:schemeClr>
              </a:gs>
              <a:gs pos="100000">
                <a:schemeClr val="accent1"/>
              </a:gs>
              <a:gs pos="0">
                <a:schemeClr val="accent4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3186EA6A-5CD5-4DF7-9C8A-EDFAF28A80D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7111" y="407499"/>
            <a:ext cx="1952279" cy="1952279"/>
          </a:xfrm>
          <a:custGeom>
            <a:avLst/>
            <a:gdLst>
              <a:gd name="connsiteX0" fmla="*/ 976140 w 1952279"/>
              <a:gd name="connsiteY0" fmla="*/ 0 h 1952279"/>
              <a:gd name="connsiteX1" fmla="*/ 1952279 w 1952279"/>
              <a:gd name="connsiteY1" fmla="*/ 976140 h 1952279"/>
              <a:gd name="connsiteX2" fmla="*/ 976140 w 1952279"/>
              <a:gd name="connsiteY2" fmla="*/ 1952279 h 1952279"/>
              <a:gd name="connsiteX3" fmla="*/ 0 w 1952279"/>
              <a:gd name="connsiteY3" fmla="*/ 976140 h 1952279"/>
              <a:gd name="connsiteX4" fmla="*/ 976140 w 1952279"/>
              <a:gd name="connsiteY4" fmla="*/ 0 h 1952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2279" h="1952279">
                <a:moveTo>
                  <a:pt x="976140" y="0"/>
                </a:moveTo>
                <a:cubicBezTo>
                  <a:pt x="1515247" y="0"/>
                  <a:pt x="1952279" y="437033"/>
                  <a:pt x="1952279" y="976140"/>
                </a:cubicBezTo>
                <a:cubicBezTo>
                  <a:pt x="1952279" y="1515246"/>
                  <a:pt x="1515247" y="1952279"/>
                  <a:pt x="976140" y="1952279"/>
                </a:cubicBezTo>
                <a:cubicBezTo>
                  <a:pt x="437033" y="1952279"/>
                  <a:pt x="0" y="1515246"/>
                  <a:pt x="0" y="976140"/>
                </a:cubicBezTo>
                <a:cubicBezTo>
                  <a:pt x="0" y="437033"/>
                  <a:pt x="437033" y="0"/>
                  <a:pt x="976140" y="0"/>
                </a:cubicBezTo>
                <a:close/>
              </a:path>
            </a:pathLst>
          </a:custGeom>
          <a:pattFill prst="pct25">
            <a:fgClr>
              <a:schemeClr val="accent4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E1E0A794-F1D3-4628-B5B1-9D48AB34C3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79539" y="4392986"/>
            <a:ext cx="3119293" cy="2462810"/>
          </a:xfrm>
          <a:custGeom>
            <a:avLst/>
            <a:gdLst>
              <a:gd name="connsiteX0" fmla="*/ 1559647 w 3119293"/>
              <a:gd name="connsiteY0" fmla="*/ 0 h 2462810"/>
              <a:gd name="connsiteX1" fmla="*/ 3119293 w 3119293"/>
              <a:gd name="connsiteY1" fmla="*/ 1559647 h 2462810"/>
              <a:gd name="connsiteX2" fmla="*/ 2852930 w 3119293"/>
              <a:gd name="connsiteY2" fmla="*/ 2431660 h 2462810"/>
              <a:gd name="connsiteX3" fmla="*/ 2829636 w 3119293"/>
              <a:gd name="connsiteY3" fmla="*/ 2462810 h 2462810"/>
              <a:gd name="connsiteX4" fmla="*/ 289658 w 3119293"/>
              <a:gd name="connsiteY4" fmla="*/ 2462810 h 2462810"/>
              <a:gd name="connsiteX5" fmla="*/ 266363 w 3119293"/>
              <a:gd name="connsiteY5" fmla="*/ 2431660 h 2462810"/>
              <a:gd name="connsiteX6" fmla="*/ 0 w 3119293"/>
              <a:gd name="connsiteY6" fmla="*/ 1559647 h 2462810"/>
              <a:gd name="connsiteX7" fmla="*/ 1559647 w 3119293"/>
              <a:gd name="connsiteY7" fmla="*/ 0 h 246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9293" h="2462810">
                <a:moveTo>
                  <a:pt x="1559647" y="0"/>
                </a:moveTo>
                <a:cubicBezTo>
                  <a:pt x="2421016" y="0"/>
                  <a:pt x="3119293" y="698278"/>
                  <a:pt x="3119293" y="1559647"/>
                </a:cubicBezTo>
                <a:cubicBezTo>
                  <a:pt x="3119293" y="1882660"/>
                  <a:pt x="3021098" y="2182739"/>
                  <a:pt x="2852930" y="2431660"/>
                </a:cubicBezTo>
                <a:lnTo>
                  <a:pt x="2829636" y="2462810"/>
                </a:lnTo>
                <a:lnTo>
                  <a:pt x="289658" y="2462810"/>
                </a:lnTo>
                <a:lnTo>
                  <a:pt x="266363" y="2431660"/>
                </a:lnTo>
                <a:cubicBezTo>
                  <a:pt x="98195" y="2182739"/>
                  <a:pt x="0" y="1882660"/>
                  <a:pt x="0" y="1559647"/>
                </a:cubicBezTo>
                <a:cubicBezTo>
                  <a:pt x="0" y="698278"/>
                  <a:pt x="698278" y="0"/>
                  <a:pt x="1559647" y="0"/>
                </a:cubicBezTo>
                <a:close/>
              </a:path>
            </a:pathLst>
          </a:custGeom>
          <a:pattFill prst="pct25">
            <a:fgClr>
              <a:schemeClr val="accent4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B8D3F45B-B631-47D3-A33C-71CEC2B360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279783" y="4018982"/>
            <a:ext cx="3854161" cy="2839018"/>
          </a:xfrm>
          <a:custGeom>
            <a:avLst/>
            <a:gdLst>
              <a:gd name="connsiteX0" fmla="*/ 1927061 w 3854161"/>
              <a:gd name="connsiteY0" fmla="*/ 0 h 2839018"/>
              <a:gd name="connsiteX1" fmla="*/ 1927101 w 3854161"/>
              <a:gd name="connsiteY1" fmla="*/ 0 h 2839018"/>
              <a:gd name="connsiteX2" fmla="*/ 2124114 w 3854161"/>
              <a:gd name="connsiteY2" fmla="*/ 9948 h 2839018"/>
              <a:gd name="connsiteX3" fmla="*/ 3854161 w 3854161"/>
              <a:gd name="connsiteY3" fmla="*/ 1927080 h 2839018"/>
              <a:gd name="connsiteX4" fmla="*/ 3702722 w 3854161"/>
              <a:gd name="connsiteY4" fmla="*/ 2677187 h 2839018"/>
              <a:gd name="connsiteX5" fmla="*/ 3624763 w 3854161"/>
              <a:gd name="connsiteY5" fmla="*/ 2839018 h 2839018"/>
              <a:gd name="connsiteX6" fmla="*/ 229398 w 3854161"/>
              <a:gd name="connsiteY6" fmla="*/ 2839018 h 2839018"/>
              <a:gd name="connsiteX7" fmla="*/ 151440 w 3854161"/>
              <a:gd name="connsiteY7" fmla="*/ 2677187 h 2839018"/>
              <a:gd name="connsiteX8" fmla="*/ 0 w 3854161"/>
              <a:gd name="connsiteY8" fmla="*/ 1927080 h 2839018"/>
              <a:gd name="connsiteX9" fmla="*/ 1730048 w 3854161"/>
              <a:gd name="connsiteY9" fmla="*/ 9948 h 28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54161" h="2839018">
                <a:moveTo>
                  <a:pt x="1927061" y="0"/>
                </a:moveTo>
                <a:lnTo>
                  <a:pt x="1927101" y="0"/>
                </a:lnTo>
                <a:lnTo>
                  <a:pt x="2124114" y="9948"/>
                </a:lnTo>
                <a:cubicBezTo>
                  <a:pt x="3095856" y="108634"/>
                  <a:pt x="3854161" y="929301"/>
                  <a:pt x="3854161" y="1927080"/>
                </a:cubicBezTo>
                <a:cubicBezTo>
                  <a:pt x="3854161" y="2193154"/>
                  <a:pt x="3800237" y="2446634"/>
                  <a:pt x="3702722" y="2677187"/>
                </a:cubicBezTo>
                <a:lnTo>
                  <a:pt x="3624763" y="2839018"/>
                </a:lnTo>
                <a:lnTo>
                  <a:pt x="229398" y="2839018"/>
                </a:lnTo>
                <a:lnTo>
                  <a:pt x="151440" y="2677187"/>
                </a:lnTo>
                <a:cubicBezTo>
                  <a:pt x="53924" y="2446634"/>
                  <a:pt x="0" y="2193154"/>
                  <a:pt x="0" y="1927080"/>
                </a:cubicBezTo>
                <a:cubicBezTo>
                  <a:pt x="0" y="929301"/>
                  <a:pt x="758305" y="108634"/>
                  <a:pt x="1730048" y="9948"/>
                </a:cubicBezTo>
                <a:close/>
              </a:path>
            </a:pathLst>
          </a:custGeom>
          <a:pattFill prst="pct25">
            <a:fgClr>
              <a:schemeClr val="accent4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0" y="585216"/>
            <a:ext cx="5276088" cy="2276856"/>
          </a:xfrm>
        </p:spPr>
        <p:txBody>
          <a:bodyPr anchor="b"/>
          <a:lstStyle>
            <a:lvl1pPr algn="r">
              <a:defRPr sz="4800" b="1" cap="none" spc="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2737581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0720" y="3127248"/>
            <a:ext cx="5276088" cy="1124712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F58DB1-F7E8-14E8-09D8-B201D65BCE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0547" y="5753692"/>
            <a:ext cx="1865112" cy="111066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F153FB7-4D36-E880-833E-1D61684EAA8B}"/>
              </a:ext>
            </a:extLst>
          </p:cNvPr>
          <p:cNvSpPr/>
          <p:nvPr userDrawn="1"/>
        </p:nvSpPr>
        <p:spPr>
          <a:xfrm>
            <a:off x="836253" y="6356350"/>
            <a:ext cx="369876" cy="5049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icture Placeholder 32">
            <a:extLst>
              <a:ext uri="{FF2B5EF4-FFF2-40B4-BE49-F238E27FC236}">
                <a16:creationId xmlns:a16="http://schemas.microsoft.com/office/drawing/2014/main" id="{10BD11C8-F998-BC83-BA34-2E308D1ACBC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465029" y="1800831"/>
            <a:ext cx="2439191" cy="2439191"/>
          </a:xfrm>
          <a:custGeom>
            <a:avLst/>
            <a:gdLst>
              <a:gd name="connsiteX0" fmla="*/ 976140 w 1952279"/>
              <a:gd name="connsiteY0" fmla="*/ 0 h 1952279"/>
              <a:gd name="connsiteX1" fmla="*/ 1952279 w 1952279"/>
              <a:gd name="connsiteY1" fmla="*/ 976140 h 1952279"/>
              <a:gd name="connsiteX2" fmla="*/ 976140 w 1952279"/>
              <a:gd name="connsiteY2" fmla="*/ 1952279 h 1952279"/>
              <a:gd name="connsiteX3" fmla="*/ 0 w 1952279"/>
              <a:gd name="connsiteY3" fmla="*/ 976140 h 1952279"/>
              <a:gd name="connsiteX4" fmla="*/ 976140 w 1952279"/>
              <a:gd name="connsiteY4" fmla="*/ 0 h 1952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2279" h="1952279">
                <a:moveTo>
                  <a:pt x="976140" y="0"/>
                </a:moveTo>
                <a:cubicBezTo>
                  <a:pt x="1515247" y="0"/>
                  <a:pt x="1952279" y="437033"/>
                  <a:pt x="1952279" y="976140"/>
                </a:cubicBezTo>
                <a:cubicBezTo>
                  <a:pt x="1952279" y="1515246"/>
                  <a:pt x="1515247" y="1952279"/>
                  <a:pt x="976140" y="1952279"/>
                </a:cubicBezTo>
                <a:cubicBezTo>
                  <a:pt x="437033" y="1952279"/>
                  <a:pt x="0" y="1515246"/>
                  <a:pt x="0" y="976140"/>
                </a:cubicBezTo>
                <a:cubicBezTo>
                  <a:pt x="0" y="437033"/>
                  <a:pt x="437033" y="0"/>
                  <a:pt x="976140" y="0"/>
                </a:cubicBezTo>
                <a:close/>
              </a:path>
            </a:pathLst>
          </a:custGeom>
          <a:pattFill prst="pct25">
            <a:fgClr>
              <a:schemeClr val="accent4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1DDE50-23EC-CF13-289B-A24AEBE1AD8C}"/>
              </a:ext>
            </a:extLst>
          </p:cNvPr>
          <p:cNvSpPr txBox="1">
            <a:spLocks/>
          </p:cNvSpPr>
          <p:nvPr userDrawn="1"/>
        </p:nvSpPr>
        <p:spPr>
          <a:xfrm>
            <a:off x="747538" y="6356350"/>
            <a:ext cx="547305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8DA9DAA-006C-4F4B-980E-E3DF019B24E2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07710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+Content - L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58" y="1345463"/>
            <a:ext cx="11554683" cy="40606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here to add title</a:t>
            </a:r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BDDE8C4E-0508-CCB8-920A-94B8FF73E6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47539" y="6356350"/>
            <a:ext cx="5473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335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Only / Default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18658" y="246888"/>
            <a:ext cx="11554683" cy="5232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r>
              <a:rPr lang="en-US"/>
              <a:t>Click here to add title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18658" y="792555"/>
            <a:ext cx="11554683" cy="397032"/>
          </a:xfrm>
        </p:spPr>
        <p:txBody>
          <a:bodyPr>
            <a:spAutoFit/>
          </a:bodyPr>
          <a:lstStyle>
            <a:lvl1pPr marL="0" indent="0">
              <a:buFont typeface="Arial" panose="020B0604020202020204" pitchFamily="34" charset="0"/>
              <a:buNone/>
              <a:defRPr sz="1800" baseline="0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2775372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Blank / No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991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&amp; Close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13603" y="828072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  <a:pattFill prst="pct20">
            <a:fgClr>
              <a:schemeClr val="accent4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1600" b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8700" y="585216"/>
            <a:ext cx="5322637" cy="2276856"/>
          </a:xfrm>
        </p:spPr>
        <p:txBody>
          <a:bodyPr anchor="b">
            <a:normAutofit/>
          </a:bodyPr>
          <a:lstStyle>
            <a:lvl1pPr algn="l">
              <a:defRPr sz="5400" b="1" cap="none" spc="40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2597418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8702" y="3127248"/>
            <a:ext cx="5322636" cy="262644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agenda items or other notes</a:t>
            </a:r>
          </a:p>
        </p:txBody>
      </p:sp>
    </p:spTree>
    <p:extLst>
      <p:ext uri="{BB962C8B-B14F-4D97-AF65-F5344CB8AC3E}">
        <p14:creationId xmlns:p14="http://schemas.microsoft.com/office/powerpoint/2010/main" val="1015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&amp; Close - Col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CACC6A-DCFA-4384-8086-643CDACC33F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50000">
                <a:schemeClr val="accent3">
                  <a:lumMod val="75000"/>
                </a:schemeClr>
              </a:gs>
              <a:gs pos="100000">
                <a:schemeClr val="accent1"/>
              </a:gs>
              <a:gs pos="0">
                <a:schemeClr val="accent4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13603" y="828072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  <a:pattFill prst="pct20">
            <a:fgClr>
              <a:schemeClr val="accent4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1600" b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8700" y="585216"/>
            <a:ext cx="5322637" cy="2276856"/>
          </a:xfrm>
        </p:spPr>
        <p:txBody>
          <a:bodyPr anchor="b">
            <a:normAutofit/>
          </a:bodyPr>
          <a:lstStyle>
            <a:lvl1pPr algn="l">
              <a:defRPr sz="5400" b="1" cap="none" spc="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259741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8702" y="3127248"/>
            <a:ext cx="5322636" cy="262644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agenda items or other notes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F1CD1C-C769-51F9-81ED-633838F1D2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0547" y="5753692"/>
            <a:ext cx="1865112" cy="111066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0E46E03-CB0F-DD3B-6EAF-90FE1F6D7AC0}"/>
              </a:ext>
            </a:extLst>
          </p:cNvPr>
          <p:cNvSpPr/>
          <p:nvPr userDrawn="1"/>
        </p:nvSpPr>
        <p:spPr>
          <a:xfrm>
            <a:off x="836253" y="6356350"/>
            <a:ext cx="369876" cy="5049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5FE147-B42C-9A6F-CEEA-C41828B74089}"/>
              </a:ext>
            </a:extLst>
          </p:cNvPr>
          <p:cNvSpPr txBox="1">
            <a:spLocks/>
          </p:cNvSpPr>
          <p:nvPr userDrawn="1"/>
        </p:nvSpPr>
        <p:spPr>
          <a:xfrm>
            <a:off x="747538" y="6356350"/>
            <a:ext cx="547305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8DA9DAA-006C-4F4B-980E-E3DF019B24E2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499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Emphasis text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8700" y="585216"/>
            <a:ext cx="8386211" cy="2276856"/>
          </a:xfrm>
        </p:spPr>
        <p:txBody>
          <a:bodyPr anchor="b">
            <a:normAutofit/>
          </a:bodyPr>
          <a:lstStyle>
            <a:lvl1pPr algn="l">
              <a:defRPr sz="5400" b="1" cap="none" spc="40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2597418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8701" y="3127248"/>
            <a:ext cx="8386209" cy="262644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FFA495-07D9-B43E-2894-846F9EA2F79D}"/>
              </a:ext>
            </a:extLst>
          </p:cNvPr>
          <p:cNvSpPr/>
          <p:nvPr userDrawn="1"/>
        </p:nvSpPr>
        <p:spPr>
          <a:xfrm>
            <a:off x="836253" y="6356350"/>
            <a:ext cx="369876" cy="5049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CD2D78-9E01-AA7C-C138-6DDC9822229E}"/>
              </a:ext>
            </a:extLst>
          </p:cNvPr>
          <p:cNvSpPr txBox="1">
            <a:spLocks/>
          </p:cNvSpPr>
          <p:nvPr userDrawn="1"/>
        </p:nvSpPr>
        <p:spPr>
          <a:xfrm>
            <a:off x="747538" y="6356350"/>
            <a:ext cx="547305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8DA9DAA-006C-4F4B-980E-E3DF019B24E2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862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Emphasis text - Color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4F3D6AB-ED6F-270B-829B-55A32F18BC8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8700" y="585216"/>
            <a:ext cx="8386211" cy="2276856"/>
          </a:xfrm>
        </p:spPr>
        <p:txBody>
          <a:bodyPr anchor="b">
            <a:normAutofit/>
          </a:bodyPr>
          <a:lstStyle>
            <a:lvl1pPr algn="l">
              <a:defRPr sz="5400" b="1" cap="none" spc="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2597418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8701" y="3127248"/>
            <a:ext cx="8386209" cy="262644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FFA495-07D9-B43E-2894-846F9EA2F79D}"/>
              </a:ext>
            </a:extLst>
          </p:cNvPr>
          <p:cNvSpPr/>
          <p:nvPr userDrawn="1"/>
        </p:nvSpPr>
        <p:spPr>
          <a:xfrm>
            <a:off x="836253" y="6356350"/>
            <a:ext cx="369876" cy="5049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1D8306DE-61E4-94B4-BAE3-4342BBFE2CB4}"/>
              </a:ext>
            </a:extLst>
          </p:cNvPr>
          <p:cNvSpPr txBox="1">
            <a:spLocks/>
          </p:cNvSpPr>
          <p:nvPr userDrawn="1"/>
        </p:nvSpPr>
        <p:spPr>
          <a:xfrm>
            <a:off x="747538" y="6356350"/>
            <a:ext cx="547305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8DA9DAA-006C-4F4B-980E-E3DF019B24E2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43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Emphasis text - Color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4F3D6AB-ED6F-270B-829B-55A32F18BC8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8700" y="585216"/>
            <a:ext cx="8386211" cy="2276856"/>
          </a:xfrm>
        </p:spPr>
        <p:txBody>
          <a:bodyPr anchor="b">
            <a:normAutofit/>
          </a:bodyPr>
          <a:lstStyle>
            <a:lvl1pPr algn="l">
              <a:defRPr sz="5400" b="1" cap="none" spc="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2597418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8701" y="3127248"/>
            <a:ext cx="8386209" cy="262644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FFA495-07D9-B43E-2894-846F9EA2F79D}"/>
              </a:ext>
            </a:extLst>
          </p:cNvPr>
          <p:cNvSpPr/>
          <p:nvPr userDrawn="1"/>
        </p:nvSpPr>
        <p:spPr>
          <a:xfrm>
            <a:off x="836253" y="6356350"/>
            <a:ext cx="369876" cy="5049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ACEB6298-FD19-8739-06F1-743882DFE9B3}"/>
              </a:ext>
            </a:extLst>
          </p:cNvPr>
          <p:cNvSpPr txBox="1">
            <a:spLocks/>
          </p:cNvSpPr>
          <p:nvPr userDrawn="1"/>
        </p:nvSpPr>
        <p:spPr>
          <a:xfrm>
            <a:off x="747538" y="6356350"/>
            <a:ext cx="547305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8DA9DAA-006C-4F4B-980E-E3DF019B24E2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707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Emphasis text - Color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4F3D6AB-ED6F-270B-829B-55A32F18BC8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8700" y="585216"/>
            <a:ext cx="8386211" cy="2276856"/>
          </a:xfrm>
        </p:spPr>
        <p:txBody>
          <a:bodyPr anchor="b">
            <a:normAutofit/>
          </a:bodyPr>
          <a:lstStyle>
            <a:lvl1pPr algn="l">
              <a:defRPr sz="5400" b="1" cap="none" spc="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2597418"/>
          </a:xfrm>
          <a:prstGeom prst="line">
            <a:avLst/>
          </a:prstGeom>
          <a:ln w="25400" cap="sq">
            <a:solidFill>
              <a:schemeClr val="accent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8701" y="3127248"/>
            <a:ext cx="8386209" cy="262644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FFA495-07D9-B43E-2894-846F9EA2F79D}"/>
              </a:ext>
            </a:extLst>
          </p:cNvPr>
          <p:cNvSpPr/>
          <p:nvPr userDrawn="1"/>
        </p:nvSpPr>
        <p:spPr>
          <a:xfrm>
            <a:off x="836253" y="6356350"/>
            <a:ext cx="369876" cy="5049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F81E41B3-FD6B-1EDF-9109-5EC7B0ABC8E4}"/>
              </a:ext>
            </a:extLst>
          </p:cNvPr>
          <p:cNvSpPr txBox="1">
            <a:spLocks/>
          </p:cNvSpPr>
          <p:nvPr userDrawn="1"/>
        </p:nvSpPr>
        <p:spPr>
          <a:xfrm>
            <a:off x="747538" y="6356350"/>
            <a:ext cx="547305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8DA9DAA-006C-4F4B-980E-E3DF019B24E2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3815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3C1B428-396B-CEA5-8FF6-B3F3ABCD369D}"/>
              </a:ext>
            </a:extLst>
          </p:cNvPr>
          <p:cNvSpPr/>
          <p:nvPr userDrawn="1"/>
        </p:nvSpPr>
        <p:spPr>
          <a:xfrm>
            <a:off x="836253" y="6356350"/>
            <a:ext cx="369876" cy="5049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27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colorful logo on a black background&#10;&#10;Description automatically generated">
            <a:extLst>
              <a:ext uri="{FF2B5EF4-FFF2-40B4-BE49-F238E27FC236}">
                <a16:creationId xmlns:a16="http://schemas.microsoft.com/office/drawing/2014/main" id="{445FB73A-9F83-4678-91E2-4491682CCFA9}"/>
              </a:ext>
            </a:extLst>
          </p:cNvPr>
          <p:cNvPicPr>
            <a:picLocks noChangeAspect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547" y="5753378"/>
            <a:ext cx="1865112" cy="1111296"/>
          </a:xfrm>
          <a:prstGeom prst="rect">
            <a:avLst/>
          </a:prstGeom>
        </p:spPr>
      </p:pic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83DB4540-CDAD-8B02-264B-9F736DB792B0}"/>
              </a:ext>
            </a:extLst>
          </p:cNvPr>
          <p:cNvSpPr txBox="1">
            <a:spLocks/>
          </p:cNvSpPr>
          <p:nvPr userDrawn="1"/>
        </p:nvSpPr>
        <p:spPr>
          <a:xfrm>
            <a:off x="747538" y="6356350"/>
            <a:ext cx="547305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8DA9DAA-006C-4F4B-980E-E3DF019B24E2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208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5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5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5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5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5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EFF078C-C338-42F5-1143-B0F335966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62" y="191855"/>
            <a:ext cx="10515600" cy="705439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MEDITI3G Defects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024BD1-E3C5-9FBD-14B6-C233FA1D0923}"/>
              </a:ext>
            </a:extLst>
          </p:cNvPr>
          <p:cNvSpPr txBox="1"/>
          <p:nvPr/>
        </p:nvSpPr>
        <p:spPr>
          <a:xfrm>
            <a:off x="8629094" y="897294"/>
            <a:ext cx="3364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*The following is a general view of MEDITI3G – Consolidated Prod Defects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.</a:t>
            </a:r>
            <a:endParaRPr lang="es-PR" sz="16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0CA9B05-F46E-0B74-557C-37CEAB79D2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789818"/>
              </p:ext>
            </p:extLst>
          </p:nvPr>
        </p:nvGraphicFramePr>
        <p:xfrm>
          <a:off x="0" y="1182343"/>
          <a:ext cx="8448675" cy="4759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36D9BD7-63B2-6B4D-37E6-EE1EE5A48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133527"/>
              </p:ext>
            </p:extLst>
          </p:nvPr>
        </p:nvGraphicFramePr>
        <p:xfrm>
          <a:off x="8629094" y="2514600"/>
          <a:ext cx="3009900" cy="1828800"/>
        </p:xfrm>
        <a:graphic>
          <a:graphicData uri="http://schemas.openxmlformats.org/drawingml/2006/table">
            <a:tbl>
              <a:tblPr/>
              <a:tblGrid>
                <a:gridCol w="1698502">
                  <a:extLst>
                    <a:ext uri="{9D8B030D-6E8A-4147-A177-3AD203B41FA5}">
                      <a16:colId xmlns:a16="http://schemas.microsoft.com/office/drawing/2014/main" val="3864369434"/>
                    </a:ext>
                  </a:extLst>
                </a:gridCol>
                <a:gridCol w="1311398">
                  <a:extLst>
                    <a:ext uri="{9D8B030D-6E8A-4147-A177-3AD203B41FA5}">
                      <a16:colId xmlns:a16="http://schemas.microsoft.com/office/drawing/2014/main" val="375317973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P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Main Issue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 of Labels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054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8370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Recert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6894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DelayedProcessingPending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78579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Notices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69263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UHSE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26314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MMIS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2061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8768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ExParte</a:t>
                      </a:r>
                      <a:endParaRPr lang="es-P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15292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Extension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466369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1032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47751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PRMP-Final">
      <a:dk1>
        <a:sysClr val="windowText" lastClr="000000"/>
      </a:dk1>
      <a:lt1>
        <a:sysClr val="window" lastClr="FFFFFF"/>
      </a:lt1>
      <a:dk2>
        <a:srgbClr val="152347"/>
      </a:dk2>
      <a:lt2>
        <a:srgbClr val="F6F2F8"/>
      </a:lt2>
      <a:accent1>
        <a:srgbClr val="2C4B96"/>
      </a:accent1>
      <a:accent2>
        <a:srgbClr val="8D55A2"/>
      </a:accent2>
      <a:accent3>
        <a:srgbClr val="05A6E0"/>
      </a:accent3>
      <a:accent4>
        <a:srgbClr val="FFA622"/>
      </a:accent4>
      <a:accent5>
        <a:srgbClr val="1FA8B6"/>
      </a:accent5>
      <a:accent6>
        <a:srgbClr val="DF7695"/>
      </a:accent6>
      <a:hlink>
        <a:srgbClr val="05A6E0"/>
      </a:hlink>
      <a:folHlink>
        <a:srgbClr val="8D55A2"/>
      </a:folHlink>
    </a:clrScheme>
    <a:fontScheme name="Montserrat&amp;Montserrat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00" dirty="0" smtClean="0">
            <a:solidFill>
              <a:schemeClr val="bg1">
                <a:lumMod val="50000"/>
              </a:schemeClr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-PR-DofH-PowerPoint.potx" id="{A98B38E4-CE53-4C65-BF31-02BE04580898}" vid="{30501897-FF2D-4C33-AB30-735974B6B7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7BB33EA6AA3A4989000294731410FD" ma:contentTypeVersion="22" ma:contentTypeDescription="Create a new document." ma:contentTypeScope="" ma:versionID="82954b20a850581d023660701f21ce24">
  <xsd:schema xmlns:xsd="http://www.w3.org/2001/XMLSchema" xmlns:xs="http://www.w3.org/2001/XMLSchema" xmlns:p="http://schemas.microsoft.com/office/2006/metadata/properties" xmlns:ns2="528f34c6-640b-428a-a17c-61396201895d" xmlns:ns3="944e96a4-ffab-49bb-b07e-50ddcc78ba0a" xmlns:ns4="ca888ce2-79e2-40c5-a6ed-06d091b08a34" xmlns:ns5="0de797f0-75e3-4651-aac7-cb50959f417a" targetNamespace="http://schemas.microsoft.com/office/2006/metadata/properties" ma:root="true" ma:fieldsID="17d1a52db4c4d1540a80ff1243bbee5b" ns2:_="" ns3:_="" ns4:_="" ns5:_="">
    <xsd:import namespace="528f34c6-640b-428a-a17c-61396201895d"/>
    <xsd:import namespace="944e96a4-ffab-49bb-b07e-50ddcc78ba0a"/>
    <xsd:import namespace="ca888ce2-79e2-40c5-a6ed-06d091b08a34"/>
    <xsd:import namespace="0de797f0-75e3-4651-aac7-cb50959f417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DocumentType" minOccurs="0"/>
                <xsd:element ref="ns3:ClientNumber" minOccurs="0"/>
                <xsd:element ref="ns3:EngagementNumber" minOccurs="0"/>
                <xsd:element ref="ns3:PracticeGroup_x002f_Department" minOccurs="0"/>
                <xsd:element ref="ns3:LOB" minOccurs="0"/>
                <xsd:element ref="ns3:Year" minOccurs="0"/>
                <xsd:element ref="ns4:LastUpdate" minOccurs="0"/>
                <xsd:element ref="ns4:MediaServiceMetadata" minOccurs="0"/>
                <xsd:element ref="ns4:MediaServiceFastMetadata" minOccurs="0"/>
                <xsd:element ref="ns4:MediaServiceSearchProperties" minOccurs="0"/>
                <xsd:element ref="ns4:MediaServiceObjectDetectorVersions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8f34c6-640b-428a-a17c-61396201895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e96a4-ffab-49bb-b07e-50ddcc78ba0a" elementFormDefault="qualified">
    <xsd:import namespace="http://schemas.microsoft.com/office/2006/documentManagement/types"/>
    <xsd:import namespace="http://schemas.microsoft.com/office/infopath/2007/PartnerControls"/>
    <xsd:element name="DocumentType" ma:index="10" nillable="true" ma:displayName="Document Type" ma:default="" ma:description="" ma:internalName="DocumentType">
      <xsd:simpleType>
        <xsd:restriction base="dms:Text"/>
      </xsd:simpleType>
    </xsd:element>
    <xsd:element name="ClientNumber" ma:index="11" nillable="true" ma:displayName="Client Number" ma:default="" ma:description="" ma:internalName="ClientNumber">
      <xsd:simpleType>
        <xsd:restriction base="dms:Text"/>
      </xsd:simpleType>
    </xsd:element>
    <xsd:element name="EngagementNumber" ma:index="12" nillable="true" ma:displayName="Engagement Number" ma:default="" ma:description="" ma:internalName="EngagementNumber">
      <xsd:simpleType>
        <xsd:restriction base="dms:Text"/>
      </xsd:simpleType>
    </xsd:element>
    <xsd:element name="PracticeGroup_x002f_Department" ma:index="13" nillable="true" ma:displayName="Practice Group/Department" ma:default="" ma:description="" ma:internalName="PracticeGroup_x002f_Department">
      <xsd:simpleType>
        <xsd:restriction base="dms:Text"/>
      </xsd:simpleType>
    </xsd:element>
    <xsd:element name="LOB" ma:index="14" nillable="true" ma:displayName="LOB" ma:default="" ma:description="" ma:internalName="LOB">
      <xsd:simpleType>
        <xsd:restriction base="dms:Text"/>
      </xsd:simpleType>
    </xsd:element>
    <xsd:element name="Year" ma:index="15" nillable="true" ma:displayName="Year" ma:default="" ma:description="" ma:internalName="Year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88ce2-79e2-40c5-a6ed-06d091b08a34" elementFormDefault="qualified">
    <xsd:import namespace="http://schemas.microsoft.com/office/2006/documentManagement/types"/>
    <xsd:import namespace="http://schemas.microsoft.com/office/infopath/2007/PartnerControls"/>
    <xsd:element name="LastUpdate" ma:index="17" nillable="true" ma:displayName="Last Update" ma:format="Dropdown" ma:list="UserInfo" ma:SharePointGroup="0" ma:internalName="LastUpdat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03d86f7d-5217-4c94-a792-77be55f15e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e797f0-75e3-4651-aac7-cb50959f417a" elementFormDefault="qualified">
    <xsd:import namespace="http://schemas.microsoft.com/office/2006/documentManagement/types"/>
    <xsd:import namespace="http://schemas.microsoft.com/office/infopath/2007/PartnerControls"/>
    <xsd:element name="TaxCatchAll" ma:index="28" nillable="true" ma:displayName="Taxonomy Catch All Column" ma:hidden="true" ma:list="{739a9922-e1b1-45b6-b6ed-0b93adfe7fe7}" ma:internalName="TaxCatchAll" ma:showField="CatchAllData" ma:web="0de797f0-75e3-4651-aac7-cb50959f41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B xmlns="944e96a4-ffab-49bb-b07e-50ddcc78ba0a" xsi:nil="true"/>
    <PracticeGroup_x002f_Department xmlns="944e96a4-ffab-49bb-b07e-50ddcc78ba0a" xsi:nil="true"/>
    <ClientNumber xmlns="944e96a4-ffab-49bb-b07e-50ddcc78ba0a" xsi:nil="true"/>
    <EngagementNumber xmlns="944e96a4-ffab-49bb-b07e-50ddcc78ba0a" xsi:nil="true"/>
    <TaxCatchAll xmlns="0de797f0-75e3-4651-aac7-cb50959f417a" xsi:nil="true"/>
    <DocumentType xmlns="944e96a4-ffab-49bb-b07e-50ddcc78ba0a" xsi:nil="true"/>
    <Year xmlns="944e96a4-ffab-49bb-b07e-50ddcc78ba0a" xsi:nil="true"/>
    <lcf76f155ced4ddcb4097134ff3c332f xmlns="ca888ce2-79e2-40c5-a6ed-06d091b08a34">
      <Terms xmlns="http://schemas.microsoft.com/office/infopath/2007/PartnerControls"/>
    </lcf76f155ced4ddcb4097134ff3c332f>
    <LastUpdate xmlns="ca888ce2-79e2-40c5-a6ed-06d091b08a34">
      <UserInfo>
        <DisplayName/>
        <AccountId xsi:nil="true"/>
        <AccountType/>
      </UserInfo>
    </LastUpdate>
    <SharedWithUsers xmlns="528f34c6-640b-428a-a17c-61396201895d">
      <UserInfo>
        <DisplayName/>
        <AccountId xsi:nil="true"/>
        <AccountType/>
      </UserInfo>
    </SharedWithUsers>
    <MediaLengthInSeconds xmlns="ca888ce2-79e2-40c5-a6ed-06d091b08a34" xsi:nil="true"/>
  </documentManagement>
</p:properties>
</file>

<file path=customXml/itemProps1.xml><?xml version="1.0" encoding="utf-8"?>
<ds:datastoreItem xmlns:ds="http://schemas.openxmlformats.org/officeDocument/2006/customXml" ds:itemID="{8D9769FD-664D-4958-A6C2-877F50A1E032}"/>
</file>

<file path=customXml/itemProps2.xml><?xml version="1.0" encoding="utf-8"?>
<ds:datastoreItem xmlns:ds="http://schemas.openxmlformats.org/officeDocument/2006/customXml" ds:itemID="{CCC14ED5-E127-4A55-8939-B33569E13D3C}"/>
</file>

<file path=customXml/itemProps3.xml><?xml version="1.0" encoding="utf-8"?>
<ds:datastoreItem xmlns:ds="http://schemas.openxmlformats.org/officeDocument/2006/customXml" ds:itemID="{573C677E-085B-4E50-ADC8-4655CFB26C85}"/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42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Montserrat</vt:lpstr>
      <vt:lpstr>Custom</vt:lpstr>
      <vt:lpstr>MEDITI3G Defects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jesus.ayala@salud.pr.gov</dc:creator>
  <cp:lastModifiedBy>Jesus</cp:lastModifiedBy>
  <cp:revision>18</cp:revision>
  <cp:lastPrinted>2023-09-26T16:43:32Z</cp:lastPrinted>
  <dcterms:created xsi:type="dcterms:W3CDTF">2023-09-26T13:54:14Z</dcterms:created>
  <dcterms:modified xsi:type="dcterms:W3CDTF">2024-03-07T02:20:39Z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0x0101002D7BB33EA6AA3A4989000294731410FD</vt:lpwstr>
  </property>
  <property fmtid="{D5CDD505-2E9C-101B-9397-08002B2CF9AE}" pid="3" name="Order">
    <vt:r8>3558200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